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2" d="100"/>
          <a:sy n="102" d="100"/>
        </p:scale>
        <p:origin x="-1224" y="-112"/>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166539622"/>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en"/>
              <a:t>Make sure to ask: What kinds of questions do you immediately begin to ask yourself when looking at this picture? No responses, please, just questions :).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2"/>
        <p:cNvGrpSpPr/>
        <p:nvPr/>
      </p:nvGrpSpPr>
      <p:grpSpPr>
        <a:xfrm>
          <a:off x="0" y="0"/>
          <a:ext cx="0" cy="0"/>
          <a:chOff x="0" y="0"/>
          <a:chExt cx="0" cy="0"/>
        </a:xfrm>
      </p:grpSpPr>
      <p:sp>
        <p:nvSpPr>
          <p:cNvPr id="13" name="Shape 13"/>
          <p:cNvSpPr txBox="1">
            <a:spLocks noGrp="1"/>
          </p:cNvSpPr>
          <p:nvPr>
            <p:ph type="ctrTitle"/>
          </p:nvPr>
        </p:nvSpPr>
        <p:spPr>
          <a:xfrm>
            <a:off x="1997075" y="1095856"/>
            <a:ext cx="6400799" cy="1102500"/>
          </a:xfrm>
          <a:prstGeom prst="rect">
            <a:avLst/>
          </a:prstGeom>
        </p:spPr>
        <p:txBody>
          <a:bodyPr lIns="91425" tIns="91425" rIns="91425" bIns="91425" anchor="b" anchorCtr="0"/>
          <a:lstStyle>
            <a:lvl1pPr indent="304800">
              <a:buSzPct val="100000"/>
              <a:defRPr sz="4800" b="1"/>
            </a:lvl1pPr>
            <a:lvl2pPr indent="304800">
              <a:buSzPct val="100000"/>
              <a:defRPr sz="4800" b="1"/>
            </a:lvl2pPr>
            <a:lvl3pPr indent="304800">
              <a:buSzPct val="100000"/>
              <a:defRPr sz="4800" b="1"/>
            </a:lvl3pPr>
            <a:lvl4pPr indent="304800">
              <a:buSzPct val="100000"/>
              <a:defRPr sz="4800" b="1"/>
            </a:lvl4pPr>
            <a:lvl5pPr indent="304800">
              <a:buSzPct val="100000"/>
              <a:defRPr sz="4800" b="1"/>
            </a:lvl5pPr>
            <a:lvl6pPr indent="304800">
              <a:buSzPct val="100000"/>
              <a:defRPr sz="4800" b="1"/>
            </a:lvl6pPr>
            <a:lvl7pPr indent="304800">
              <a:buSzPct val="100000"/>
              <a:defRPr sz="4800" b="1"/>
            </a:lvl7pPr>
            <a:lvl8pPr indent="304800">
              <a:buSzPct val="100000"/>
              <a:defRPr sz="4800" b="1"/>
            </a:lvl8pPr>
            <a:lvl9pPr indent="304800">
              <a:buSzPct val="100000"/>
              <a:defRPr sz="4800" b="1"/>
            </a:lvl9pPr>
          </a:lstStyle>
          <a:p>
            <a:endParaRPr/>
          </a:p>
        </p:txBody>
      </p:sp>
      <p:sp>
        <p:nvSpPr>
          <p:cNvPr id="14" name="Shape 14"/>
          <p:cNvSpPr txBox="1">
            <a:spLocks noGrp="1"/>
          </p:cNvSpPr>
          <p:nvPr>
            <p:ph type="subTitle" idx="1"/>
          </p:nvPr>
        </p:nvSpPr>
        <p:spPr>
          <a:xfrm>
            <a:off x="1997075" y="2251802"/>
            <a:ext cx="6400799" cy="871800"/>
          </a:xfrm>
          <a:prstGeom prst="rect">
            <a:avLst/>
          </a:prstGeom>
        </p:spPr>
        <p:txBody>
          <a:bodyPr lIns="91425" tIns="91425" rIns="91425" bIns="91425" anchor="t" anchorCtr="0"/>
          <a:lstStyle>
            <a:lvl1pPr marL="0">
              <a:buClr>
                <a:srgbClr val="FFFFFF"/>
              </a:buClr>
              <a:buNone/>
              <a:defRPr>
                <a:solidFill>
                  <a:srgbClr val="FFFFFF"/>
                </a:solidFill>
              </a:defRPr>
            </a:lvl1pPr>
            <a:lvl2pPr marL="0" indent="203200">
              <a:spcBef>
                <a:spcPts val="0"/>
              </a:spcBef>
              <a:buClr>
                <a:srgbClr val="FFFFFF"/>
              </a:buClr>
              <a:buSzPct val="100000"/>
              <a:buNone/>
              <a:defRPr sz="3200">
                <a:solidFill>
                  <a:srgbClr val="FFFFFF"/>
                </a:solidFill>
              </a:defRPr>
            </a:lvl2pPr>
            <a:lvl3pPr marL="0" indent="203200">
              <a:spcBef>
                <a:spcPts val="0"/>
              </a:spcBef>
              <a:buClr>
                <a:srgbClr val="FFFFFF"/>
              </a:buClr>
              <a:buSzPct val="100000"/>
              <a:buNone/>
              <a:defRPr sz="3200">
                <a:solidFill>
                  <a:srgbClr val="FFFFFF"/>
                </a:solidFill>
              </a:defRPr>
            </a:lvl3pPr>
            <a:lvl4pPr marL="0" indent="203200">
              <a:spcBef>
                <a:spcPts val="0"/>
              </a:spcBef>
              <a:buClr>
                <a:srgbClr val="FFFFFF"/>
              </a:buClr>
              <a:buSzPct val="100000"/>
              <a:buNone/>
              <a:defRPr sz="3200">
                <a:solidFill>
                  <a:srgbClr val="FFFFFF"/>
                </a:solidFill>
              </a:defRPr>
            </a:lvl4pPr>
            <a:lvl5pPr marL="0" indent="203200">
              <a:spcBef>
                <a:spcPts val="0"/>
              </a:spcBef>
              <a:buClr>
                <a:srgbClr val="FFFFFF"/>
              </a:buClr>
              <a:buSzPct val="100000"/>
              <a:buNone/>
              <a:defRPr sz="3200">
                <a:solidFill>
                  <a:srgbClr val="FFFFFF"/>
                </a:solidFill>
              </a:defRPr>
            </a:lvl5pPr>
            <a:lvl6pPr marL="0" indent="203200">
              <a:spcBef>
                <a:spcPts val="0"/>
              </a:spcBef>
              <a:buClr>
                <a:srgbClr val="FFFFFF"/>
              </a:buClr>
              <a:buSzPct val="100000"/>
              <a:buNone/>
              <a:defRPr sz="3200">
                <a:solidFill>
                  <a:srgbClr val="FFFFFF"/>
                </a:solidFill>
              </a:defRPr>
            </a:lvl6pPr>
            <a:lvl7pPr marL="0" indent="203200">
              <a:spcBef>
                <a:spcPts val="0"/>
              </a:spcBef>
              <a:buClr>
                <a:srgbClr val="FFFFFF"/>
              </a:buClr>
              <a:buSzPct val="100000"/>
              <a:buNone/>
              <a:defRPr sz="3200">
                <a:solidFill>
                  <a:srgbClr val="FFFFFF"/>
                </a:solidFill>
              </a:defRPr>
            </a:lvl7pPr>
            <a:lvl8pPr marL="0" indent="203200">
              <a:spcBef>
                <a:spcPts val="0"/>
              </a:spcBef>
              <a:buClr>
                <a:srgbClr val="FFFFFF"/>
              </a:buClr>
              <a:buSzPct val="100000"/>
              <a:buNone/>
              <a:defRPr sz="3200">
                <a:solidFill>
                  <a:srgbClr val="FFFFFF"/>
                </a:solidFill>
              </a:defRPr>
            </a:lvl8pPr>
            <a:lvl9pPr marL="0" indent="203200">
              <a:spcBef>
                <a:spcPts val="0"/>
              </a:spcBef>
              <a:buClr>
                <a:srgbClr val="FFFFFF"/>
              </a:buClr>
              <a:buSzPct val="100000"/>
              <a:buNone/>
              <a:defRPr sz="3200">
                <a:solidFill>
                  <a:srgbClr val="FFFFFF"/>
                </a:solidFill>
              </a:defRPr>
            </a:lvl9pPr>
          </a:lstStyle>
          <a:p>
            <a:endParaRPr/>
          </a:p>
        </p:txBody>
      </p:sp>
      <p:sp>
        <p:nvSpPr>
          <p:cNvPr id="15" name="Shape 15"/>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16" name="Shape 16"/>
          <p:cNvSpPr/>
          <p:nvPr/>
        </p:nvSpPr>
        <p:spPr>
          <a:xfrm>
            <a:off x="3175" y="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17" name="Shape 17"/>
          <p:cNvSpPr/>
          <p:nvPr/>
        </p:nvSpPr>
        <p:spPr>
          <a:xfrm>
            <a:off x="3175" y="1916906"/>
            <a:ext cx="635000" cy="611981"/>
          </a:xfrm>
          <a:custGeom>
            <a:avLst/>
            <a:gdLst/>
            <a:ahLst/>
            <a:cxnLst/>
            <a:rect l="0" t="0" r="0" b="0"/>
            <a:pathLst>
              <a:path w="400" h="514" extrusionOk="0">
                <a:moveTo>
                  <a:pt x="400" y="0"/>
                </a:moveTo>
                <a:lnTo>
                  <a:pt x="0" y="0"/>
                </a:lnTo>
                <a:lnTo>
                  <a:pt x="0" y="514"/>
                </a:lnTo>
                <a:lnTo>
                  <a:pt x="2" y="514"/>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18" name="Shape 18"/>
          <p:cNvSpPr/>
          <p:nvPr/>
        </p:nvSpPr>
        <p:spPr>
          <a:xfrm>
            <a:off x="3175" y="1307306"/>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9" name="Shape 19"/>
          <p:cNvSpPr/>
          <p:nvPr/>
        </p:nvSpPr>
        <p:spPr>
          <a:xfrm>
            <a:off x="152400" y="1307306"/>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0" name="Shape 20"/>
          <p:cNvSpPr/>
          <p:nvPr/>
        </p:nvSpPr>
        <p:spPr>
          <a:xfrm>
            <a:off x="152400" y="3226593"/>
            <a:ext cx="1317625" cy="609600"/>
          </a:xfrm>
          <a:custGeom>
            <a:avLst/>
            <a:gdLst/>
            <a:ahLst/>
            <a:cxnLst/>
            <a:rect l="0" t="0" r="0" b="0"/>
            <a:pathLst>
              <a:path w="830" h="512" extrusionOk="0">
                <a:moveTo>
                  <a:pt x="830" y="0"/>
                </a:moveTo>
                <a:lnTo>
                  <a:pt x="398" y="0"/>
                </a:lnTo>
                <a:lnTo>
                  <a:pt x="0" y="512"/>
                </a:lnTo>
                <a:lnTo>
                  <a:pt x="432" y="512"/>
                </a:lnTo>
                <a:lnTo>
                  <a:pt x="83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1" name="Shape 21"/>
          <p:cNvSpPr/>
          <p:nvPr/>
        </p:nvSpPr>
        <p:spPr>
          <a:xfrm>
            <a:off x="152400" y="2614612"/>
            <a:ext cx="1317625" cy="611981"/>
          </a:xfrm>
          <a:custGeom>
            <a:avLst/>
            <a:gdLst/>
            <a:ahLst/>
            <a:cxnLst/>
            <a:rect l="0" t="0" r="0" b="0"/>
            <a:pathLst>
              <a:path w="830" h="514" extrusionOk="0">
                <a:moveTo>
                  <a:pt x="432" y="0"/>
                </a:moveTo>
                <a:lnTo>
                  <a:pt x="0" y="0"/>
                </a:lnTo>
                <a:lnTo>
                  <a:pt x="398" y="514"/>
                </a:lnTo>
                <a:lnTo>
                  <a:pt x="830" y="514"/>
                </a:lnTo>
                <a:lnTo>
                  <a:pt x="432"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2" name="Shape 22"/>
          <p:cNvSpPr/>
          <p:nvPr/>
        </p:nvSpPr>
        <p:spPr>
          <a:xfrm>
            <a:off x="984250" y="2614612"/>
            <a:ext cx="1322387" cy="611981"/>
          </a:xfrm>
          <a:custGeom>
            <a:avLst/>
            <a:gdLst/>
            <a:ahLst/>
            <a:cxnLst/>
            <a:rect l="0" t="0" r="0" b="0"/>
            <a:pathLst>
              <a:path w="833" h="514" extrusionOk="0">
                <a:moveTo>
                  <a:pt x="399" y="514"/>
                </a:moveTo>
                <a:lnTo>
                  <a:pt x="833" y="514"/>
                </a:lnTo>
                <a:lnTo>
                  <a:pt x="435" y="0"/>
                </a:lnTo>
                <a:lnTo>
                  <a:pt x="0" y="0"/>
                </a:lnTo>
                <a:lnTo>
                  <a:pt x="399" y="514"/>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3" name="Shape 23"/>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4" name="Shape 24"/>
          <p:cNvSpPr/>
          <p:nvPr/>
        </p:nvSpPr>
        <p:spPr>
          <a:xfrm>
            <a:off x="984250" y="4533900"/>
            <a:ext cx="1322387" cy="609600"/>
          </a:xfrm>
          <a:custGeom>
            <a:avLst/>
            <a:gdLst/>
            <a:ahLst/>
            <a:cxnLst/>
            <a:rect l="0" t="0" r="0" b="0"/>
            <a:pathLst>
              <a:path w="833" h="512" extrusionOk="0">
                <a:moveTo>
                  <a:pt x="399" y="0"/>
                </a:moveTo>
                <a:lnTo>
                  <a:pt x="0" y="512"/>
                </a:lnTo>
                <a:lnTo>
                  <a:pt x="435" y="512"/>
                </a:lnTo>
                <a:lnTo>
                  <a:pt x="833" y="0"/>
                </a:lnTo>
                <a:lnTo>
                  <a:pt x="399"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25" name="Shape 25"/>
          <p:cNvSpPr/>
          <p:nvPr/>
        </p:nvSpPr>
        <p:spPr>
          <a:xfrm>
            <a:off x="984250" y="3924300"/>
            <a:ext cx="1322387" cy="609600"/>
          </a:xfrm>
          <a:custGeom>
            <a:avLst/>
            <a:gdLst/>
            <a:ahLst/>
            <a:cxnLst/>
            <a:rect l="0" t="0" r="0" b="0"/>
            <a:pathLst>
              <a:path w="833" h="512" extrusionOk="0">
                <a:moveTo>
                  <a:pt x="435" y="0"/>
                </a:moveTo>
                <a:lnTo>
                  <a:pt x="0" y="0"/>
                </a:lnTo>
                <a:lnTo>
                  <a:pt x="399" y="512"/>
                </a:lnTo>
                <a:lnTo>
                  <a:pt x="833" y="512"/>
                </a:lnTo>
                <a:lnTo>
                  <a:pt x="435"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26" name="Shape 26"/>
          <p:cNvSpPr/>
          <p:nvPr/>
        </p:nvSpPr>
        <p:spPr>
          <a:xfrm>
            <a:off x="1820863" y="3924300"/>
            <a:ext cx="1317625" cy="609600"/>
          </a:xfrm>
          <a:custGeom>
            <a:avLst/>
            <a:gdLst/>
            <a:ahLst/>
            <a:cxnLst/>
            <a:rect l="0" t="0" r="0" b="0"/>
            <a:pathLst>
              <a:path w="830" h="512" extrusionOk="0">
                <a:moveTo>
                  <a:pt x="434" y="0"/>
                </a:moveTo>
                <a:lnTo>
                  <a:pt x="0" y="0"/>
                </a:lnTo>
                <a:lnTo>
                  <a:pt x="398" y="512"/>
                </a:lnTo>
                <a:lnTo>
                  <a:pt x="830" y="512"/>
                </a:lnTo>
                <a:lnTo>
                  <a:pt x="434"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27" name="Shape 27"/>
          <p:cNvSpPr/>
          <p:nvPr/>
        </p:nvSpPr>
        <p:spPr>
          <a:xfrm>
            <a:off x="3175" y="6096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8" name="Shape 28"/>
          <p:cNvSpPr/>
          <p:nvPr/>
        </p:nvSpPr>
        <p:spPr>
          <a:xfrm>
            <a:off x="152400" y="1916906"/>
            <a:ext cx="1317625" cy="611981"/>
          </a:xfrm>
          <a:custGeom>
            <a:avLst/>
            <a:gdLst/>
            <a:ahLst/>
            <a:cxnLst/>
            <a:rect l="0" t="0" r="0" b="0"/>
            <a:pathLst>
              <a:path w="830" h="514" extrusionOk="0">
                <a:moveTo>
                  <a:pt x="0" y="514"/>
                </a:moveTo>
                <a:lnTo>
                  <a:pt x="432" y="514"/>
                </a:lnTo>
                <a:lnTo>
                  <a:pt x="830" y="0"/>
                </a:lnTo>
                <a:lnTo>
                  <a:pt x="398" y="0"/>
                </a:lnTo>
                <a:lnTo>
                  <a:pt x="0" y="514"/>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29" name="Shape 29"/>
          <p:cNvSpPr/>
          <p:nvPr/>
        </p:nvSpPr>
        <p:spPr>
          <a:xfrm>
            <a:off x="984250" y="3226593"/>
            <a:ext cx="1322387" cy="609600"/>
          </a:xfrm>
          <a:custGeom>
            <a:avLst/>
            <a:gdLst/>
            <a:ahLst/>
            <a:cxnLst/>
            <a:rect l="0" t="0" r="0" b="0"/>
            <a:pathLst>
              <a:path w="833" h="512" extrusionOk="0">
                <a:moveTo>
                  <a:pt x="0" y="512"/>
                </a:moveTo>
                <a:lnTo>
                  <a:pt x="435" y="512"/>
                </a:lnTo>
                <a:lnTo>
                  <a:pt x="833" y="0"/>
                </a:lnTo>
                <a:lnTo>
                  <a:pt x="399" y="0"/>
                </a:lnTo>
                <a:lnTo>
                  <a:pt x="0" y="512"/>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0" name="Shape 3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1" name="Shape 31"/>
          <p:cNvSpPr/>
          <p:nvPr/>
        </p:nvSpPr>
        <p:spPr>
          <a:xfrm>
            <a:off x="1820863" y="4533900"/>
            <a:ext cx="1317625" cy="609600"/>
          </a:xfrm>
          <a:custGeom>
            <a:avLst/>
            <a:gdLst/>
            <a:ahLst/>
            <a:cxnLst/>
            <a:rect l="0" t="0" r="0" b="0"/>
            <a:pathLst>
              <a:path w="830" h="512" extrusionOk="0">
                <a:moveTo>
                  <a:pt x="398" y="0"/>
                </a:moveTo>
                <a:lnTo>
                  <a:pt x="0" y="512"/>
                </a:lnTo>
                <a:lnTo>
                  <a:pt x="434"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2" name="Shape 32"/>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33" name="Shape 33"/>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34" name="Shape 34"/>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35" name="Shape 35"/>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36" name="Shape 36"/>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7" name="Shape 37"/>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38" name="Shape 38"/>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39" name="Shape 39"/>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40" name="Shape 40"/>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41" name="Shape 41"/>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4" name="Shape 44"/>
          <p:cNvSpPr txBox="1">
            <a:spLocks noGrp="1"/>
          </p:cNvSpPr>
          <p:nvPr>
            <p:ph type="body" idx="1"/>
          </p:nvPr>
        </p:nvSpPr>
        <p:spPr>
          <a:xfrm>
            <a:off x="457200" y="1200150"/>
            <a:ext cx="8229600" cy="363030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45" name="Shape 45"/>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6" name="Shape 46"/>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47" name="Shape 47"/>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48" name="Shape 48"/>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49"/>
        <p:cNvGrpSpPr/>
        <p:nvPr/>
      </p:nvGrpSpPr>
      <p:grpSpPr>
        <a:xfrm>
          <a:off x="0" y="0"/>
          <a:ext cx="0" cy="0"/>
          <a:chOff x="0" y="0"/>
          <a:chExt cx="0" cy="0"/>
        </a:xfrm>
      </p:grpSpPr>
      <p:sp>
        <p:nvSpPr>
          <p:cNvPr id="50" name="Shape 50"/>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1" name="Shape 51"/>
          <p:cNvSpPr txBox="1">
            <a:spLocks noGrp="1"/>
          </p:cNvSpPr>
          <p:nvPr>
            <p:ph type="body" idx="1"/>
          </p:nvPr>
        </p:nvSpPr>
        <p:spPr>
          <a:xfrm>
            <a:off x="457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2" name="Shape 52"/>
          <p:cNvSpPr txBox="1">
            <a:spLocks noGrp="1"/>
          </p:cNvSpPr>
          <p:nvPr>
            <p:ph type="body" idx="2"/>
          </p:nvPr>
        </p:nvSpPr>
        <p:spPr>
          <a:xfrm>
            <a:off x="4648200" y="1200150"/>
            <a:ext cx="4038599" cy="3630300"/>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53" name="Shape 5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4" name="Shape 5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55" name="Shape 5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56" name="Shape 5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05978"/>
            <a:ext cx="6879600" cy="85740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59" name="Shape 5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0" name="Shape 6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1" name="Shape 6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62" name="Shape 6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63" name="Shape 6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4" name="Shape 6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65" name="Shape 6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66" name="Shape 6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67"/>
        <p:cNvGrpSpPr/>
        <p:nvPr/>
      </p:nvGrpSpPr>
      <p:grpSpPr>
        <a:xfrm>
          <a:off x="0" y="0"/>
          <a:ext cx="0" cy="0"/>
          <a:chOff x="0" y="0"/>
          <a:chExt cx="0" cy="0"/>
        </a:xfrm>
      </p:grpSpPr>
      <p:sp>
        <p:nvSpPr>
          <p:cNvPr id="68" name="Shape 68"/>
          <p:cNvSpPr txBox="1">
            <a:spLocks noGrp="1"/>
          </p:cNvSpPr>
          <p:nvPr>
            <p:ph type="body" idx="1"/>
          </p:nvPr>
        </p:nvSpPr>
        <p:spPr>
          <a:xfrm>
            <a:off x="1574800" y="3320653"/>
            <a:ext cx="5486399" cy="513300"/>
          </a:xfrm>
          <a:prstGeom prst="rect">
            <a:avLst/>
          </a:prstGeom>
        </p:spPr>
        <p:txBody>
          <a:bodyPr lIns="91425" tIns="91425" rIns="91425" bIns="91425" anchor="t" anchorCtr="0"/>
          <a:lstStyle>
            <a:lvl1pPr marL="0" indent="114300" algn="ctr">
              <a:buSzPct val="100000"/>
              <a:buNone/>
              <a:defRPr sz="1800"/>
            </a:lvl1pPr>
          </a:lstStyle>
          <a:p>
            <a:endParaRPr/>
          </a:p>
        </p:txBody>
      </p:sp>
      <p:sp>
        <p:nvSpPr>
          <p:cNvPr id="69" name="Shape 69"/>
          <p:cNvSpPr/>
          <p:nvPr/>
        </p:nvSpPr>
        <p:spPr>
          <a:xfrm>
            <a:off x="3175" y="2614612"/>
            <a:ext cx="635000" cy="611981"/>
          </a:xfrm>
          <a:custGeom>
            <a:avLst/>
            <a:gdLst/>
            <a:ahLst/>
            <a:cxnLst/>
            <a:rect l="0" t="0" r="0" b="0"/>
            <a:pathLst>
              <a:path w="400" h="514" extrusionOk="0">
                <a:moveTo>
                  <a:pt x="2" y="0"/>
                </a:moveTo>
                <a:lnTo>
                  <a:pt x="0" y="0"/>
                </a:lnTo>
                <a:lnTo>
                  <a:pt x="0" y="514"/>
                </a:lnTo>
                <a:lnTo>
                  <a:pt x="400" y="514"/>
                </a:lnTo>
                <a:lnTo>
                  <a:pt x="2" y="0"/>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0" name="Shape 70"/>
          <p:cNvSpPr/>
          <p:nvPr/>
        </p:nvSpPr>
        <p:spPr>
          <a:xfrm>
            <a:off x="3175" y="3226593"/>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1" name="Shape 71"/>
          <p:cNvSpPr/>
          <p:nvPr/>
        </p:nvSpPr>
        <p:spPr>
          <a:xfrm>
            <a:off x="152400" y="4533900"/>
            <a:ext cx="1317625" cy="609600"/>
          </a:xfrm>
          <a:custGeom>
            <a:avLst/>
            <a:gdLst/>
            <a:ahLst/>
            <a:cxnLst/>
            <a:rect l="0" t="0" r="0" b="0"/>
            <a:pathLst>
              <a:path w="830" h="512" extrusionOk="0">
                <a:moveTo>
                  <a:pt x="398" y="0"/>
                </a:moveTo>
                <a:lnTo>
                  <a:pt x="0" y="512"/>
                </a:lnTo>
                <a:lnTo>
                  <a:pt x="432" y="512"/>
                </a:lnTo>
                <a:lnTo>
                  <a:pt x="830" y="0"/>
                </a:lnTo>
                <a:lnTo>
                  <a:pt x="398" y="0"/>
                </a:lnTo>
                <a:close/>
              </a:path>
            </a:pathLst>
          </a:custGeom>
          <a:gradFill>
            <a:gsLst>
              <a:gs pos="0">
                <a:srgbClr val="CD118C"/>
              </a:gs>
              <a:gs pos="54000">
                <a:srgbClr val="CD118C"/>
              </a:gs>
              <a:gs pos="98000">
                <a:srgbClr val="F074AC"/>
              </a:gs>
              <a:gs pos="100000">
                <a:srgbClr val="EB008B"/>
              </a:gs>
            </a:gsLst>
            <a:lin ang="8100000" scaled="0"/>
          </a:gradFill>
          <a:ln>
            <a:noFill/>
          </a:ln>
        </p:spPr>
        <p:txBody>
          <a:bodyPr lIns="91425" tIns="45700" rIns="91425" bIns="45700" anchor="t" anchorCtr="0">
            <a:noAutofit/>
          </a:bodyPr>
          <a:lstStyle/>
          <a:p>
            <a:endParaRPr/>
          </a:p>
        </p:txBody>
      </p:sp>
      <p:sp>
        <p:nvSpPr>
          <p:cNvPr id="72" name="Shape 72"/>
          <p:cNvSpPr/>
          <p:nvPr/>
        </p:nvSpPr>
        <p:spPr>
          <a:xfrm>
            <a:off x="152400" y="3924300"/>
            <a:ext cx="1317625" cy="609600"/>
          </a:xfrm>
          <a:custGeom>
            <a:avLst/>
            <a:gdLst/>
            <a:ahLst/>
            <a:cxnLst/>
            <a:rect l="0" t="0" r="0" b="0"/>
            <a:pathLst>
              <a:path w="830" h="512" extrusionOk="0">
                <a:moveTo>
                  <a:pt x="398" y="512"/>
                </a:moveTo>
                <a:lnTo>
                  <a:pt x="830" y="512"/>
                </a:lnTo>
                <a:lnTo>
                  <a:pt x="432" y="0"/>
                </a:lnTo>
                <a:lnTo>
                  <a:pt x="0" y="0"/>
                </a:lnTo>
                <a:lnTo>
                  <a:pt x="398" y="512"/>
                </a:lnTo>
                <a:close/>
              </a:path>
            </a:pathLst>
          </a:custGeom>
          <a:gradFill>
            <a:gsLst>
              <a:gs pos="0">
                <a:srgbClr val="FFD700"/>
              </a:gs>
              <a:gs pos="54000">
                <a:srgbClr val="FFD700"/>
              </a:gs>
              <a:gs pos="98000">
                <a:srgbClr val="FFF7A9"/>
              </a:gs>
              <a:gs pos="100000">
                <a:srgbClr val="FFF100"/>
              </a:gs>
            </a:gsLst>
            <a:lin ang="13499999" scaled="0"/>
          </a:gradFill>
          <a:ln>
            <a:noFill/>
          </a:ln>
        </p:spPr>
        <p:txBody>
          <a:bodyPr lIns="91425" tIns="45700" rIns="91425" bIns="45700" anchor="t" anchorCtr="0">
            <a:noAutofit/>
          </a:bodyPr>
          <a:lstStyle/>
          <a:p>
            <a:endParaRPr/>
          </a:p>
        </p:txBody>
      </p:sp>
      <p:sp>
        <p:nvSpPr>
          <p:cNvPr id="73" name="Shape 73"/>
          <p:cNvSpPr/>
          <p:nvPr/>
        </p:nvSpPr>
        <p:spPr>
          <a:xfrm>
            <a:off x="7415211" y="0"/>
            <a:ext cx="1555750" cy="612226"/>
          </a:xfrm>
          <a:custGeom>
            <a:avLst/>
            <a:gdLst/>
            <a:ahLst/>
            <a:cxnLst/>
            <a:rect l="0" t="0" r="0" b="0"/>
            <a:pathLst>
              <a:path w="980" h="607" extrusionOk="0">
                <a:moveTo>
                  <a:pt x="510" y="607"/>
                </a:moveTo>
                <a:lnTo>
                  <a:pt x="980" y="0"/>
                </a:lnTo>
                <a:lnTo>
                  <a:pt x="470" y="0"/>
                </a:lnTo>
                <a:lnTo>
                  <a:pt x="0" y="607"/>
                </a:lnTo>
                <a:lnTo>
                  <a:pt x="510" y="607"/>
                </a:lnTo>
                <a:lnTo>
                  <a:pt x="510" y="607"/>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4" name="Shape 74"/>
          <p:cNvSpPr/>
          <p:nvPr/>
        </p:nvSpPr>
        <p:spPr>
          <a:xfrm>
            <a:off x="8397875" y="1310183"/>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CD118C"/>
              </a:gs>
              <a:gs pos="54000">
                <a:srgbClr val="CD118C"/>
              </a:gs>
              <a:gs pos="98000">
                <a:srgbClr val="F074AC"/>
              </a:gs>
              <a:gs pos="100000">
                <a:srgbClr val="EB008B"/>
              </a:gs>
            </a:gsLst>
            <a:lin ang="18899999" scaled="0"/>
          </a:gradFill>
          <a:ln>
            <a:noFill/>
          </a:ln>
        </p:spPr>
        <p:txBody>
          <a:bodyPr lIns="91425" tIns="45700" rIns="91425" bIns="45700" anchor="t" anchorCtr="0">
            <a:noAutofit/>
          </a:bodyPr>
          <a:lstStyle/>
          <a:p>
            <a:endParaRPr/>
          </a:p>
        </p:txBody>
      </p:sp>
      <p:sp>
        <p:nvSpPr>
          <p:cNvPr id="75" name="Shape 75"/>
          <p:cNvSpPr/>
          <p:nvPr/>
        </p:nvSpPr>
        <p:spPr>
          <a:xfrm>
            <a:off x="8397875" y="1920392"/>
            <a:ext cx="746125" cy="610209"/>
          </a:xfrm>
          <a:custGeom>
            <a:avLst/>
            <a:gdLst/>
            <a:ahLst/>
            <a:cxnLst/>
            <a:rect l="0" t="0" r="0" b="0"/>
            <a:pathLst>
              <a:path w="470" h="605" extrusionOk="0">
                <a:moveTo>
                  <a:pt x="0" y="0"/>
                </a:moveTo>
                <a:lnTo>
                  <a:pt x="470" y="605"/>
                </a:lnTo>
                <a:lnTo>
                  <a:pt x="470" y="0"/>
                </a:lnTo>
                <a:lnTo>
                  <a:pt x="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
        <p:nvSpPr>
          <p:cNvPr id="76" name="Shape 76"/>
          <p:cNvSpPr/>
          <p:nvPr/>
        </p:nvSpPr>
        <p:spPr>
          <a:xfrm>
            <a:off x="7415211" y="612225"/>
            <a:ext cx="1555750" cy="610209"/>
          </a:xfrm>
          <a:custGeom>
            <a:avLst/>
            <a:gdLst/>
            <a:ahLst/>
            <a:cxnLst/>
            <a:rect l="0" t="0" r="0" b="0"/>
            <a:pathLst>
              <a:path w="980" h="605" extrusionOk="0">
                <a:moveTo>
                  <a:pt x="510" y="0"/>
                </a:moveTo>
                <a:lnTo>
                  <a:pt x="980" y="605"/>
                </a:lnTo>
                <a:lnTo>
                  <a:pt x="470" y="605"/>
                </a:lnTo>
                <a:lnTo>
                  <a:pt x="0" y="0"/>
                </a:lnTo>
                <a:lnTo>
                  <a:pt x="510" y="0"/>
                </a:lnTo>
                <a:lnTo>
                  <a:pt x="510" y="0"/>
                </a:lnTo>
                <a:close/>
              </a:path>
            </a:pathLst>
          </a:custGeom>
          <a:gradFill>
            <a:gsLst>
              <a:gs pos="0">
                <a:srgbClr val="FFD700"/>
              </a:gs>
              <a:gs pos="54000">
                <a:srgbClr val="FFD700"/>
              </a:gs>
              <a:gs pos="98000">
                <a:srgbClr val="FFF7A9"/>
              </a:gs>
              <a:gs pos="100000">
                <a:srgbClr val="FFF100"/>
              </a:gs>
            </a:gsLst>
            <a:lin ang="2700000" scaled="0"/>
          </a:gradFill>
          <a:ln>
            <a:noFill/>
          </a:ln>
        </p:spPr>
        <p:txBody>
          <a:bodyPr lIns="91425" tIns="45700" rIns="91425" bIns="45700" anchor="t"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77"/>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2890DA"/>
            </a:gs>
            <a:gs pos="100000">
              <a:schemeClr val="dk2"/>
            </a:gs>
          </a:gsLst>
          <a:path path="circle">
            <a:fillToRect t="100000" r="100000"/>
          </a:path>
          <a:tileRect l="-100000" b="-100000"/>
        </a:gra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6879600" cy="857400"/>
          </a:xfrm>
          <a:prstGeom prst="rect">
            <a:avLst/>
          </a:prstGeom>
        </p:spPr>
        <p:txBody>
          <a:bodyPr lIns="91425" tIns="91425" rIns="91425" bIns="91425" anchor="b" anchorCtr="0"/>
          <a:lstStyle>
            <a:lvl1pPr marL="0">
              <a:buClr>
                <a:schemeClr val="lt1"/>
              </a:buClr>
              <a:buSzPct val="100000"/>
              <a:buNone/>
              <a:defRPr sz="3600">
                <a:solidFill>
                  <a:schemeClr val="lt1"/>
                </a:solidFill>
              </a:defRPr>
            </a:lvl1pPr>
            <a:lvl2pPr marL="0" indent="228600">
              <a:buClr>
                <a:schemeClr val="lt1"/>
              </a:buClr>
              <a:buSzPct val="100000"/>
              <a:buNone/>
              <a:defRPr sz="3600">
                <a:solidFill>
                  <a:schemeClr val="lt1"/>
                </a:solidFill>
              </a:defRPr>
            </a:lvl2pPr>
            <a:lvl3pPr marL="0" indent="228600">
              <a:buClr>
                <a:schemeClr val="lt1"/>
              </a:buClr>
              <a:buSzPct val="100000"/>
              <a:buNone/>
              <a:defRPr sz="3600">
                <a:solidFill>
                  <a:schemeClr val="lt1"/>
                </a:solidFill>
              </a:defRPr>
            </a:lvl3pPr>
            <a:lvl4pPr marL="0" indent="228600">
              <a:buClr>
                <a:schemeClr val="lt1"/>
              </a:buClr>
              <a:buSzPct val="100000"/>
              <a:buNone/>
              <a:defRPr sz="3600">
                <a:solidFill>
                  <a:schemeClr val="lt1"/>
                </a:solidFill>
              </a:defRPr>
            </a:lvl4pPr>
            <a:lvl5pPr marL="0" indent="228600">
              <a:buClr>
                <a:schemeClr val="lt1"/>
              </a:buClr>
              <a:buSzPct val="100000"/>
              <a:buNone/>
              <a:defRPr sz="3600">
                <a:solidFill>
                  <a:schemeClr val="lt1"/>
                </a:solidFill>
              </a:defRPr>
            </a:lvl5pPr>
            <a:lvl6pPr marL="0" indent="228600">
              <a:buClr>
                <a:schemeClr val="lt1"/>
              </a:buClr>
              <a:buSzPct val="100000"/>
              <a:buNone/>
              <a:defRPr sz="3600">
                <a:solidFill>
                  <a:schemeClr val="lt1"/>
                </a:solidFill>
              </a:defRPr>
            </a:lvl6pPr>
            <a:lvl7pPr marL="0" indent="228600">
              <a:buClr>
                <a:schemeClr val="lt1"/>
              </a:buClr>
              <a:buSzPct val="100000"/>
              <a:buNone/>
              <a:defRPr sz="3600">
                <a:solidFill>
                  <a:schemeClr val="lt1"/>
                </a:solidFill>
              </a:defRPr>
            </a:lvl7pPr>
            <a:lvl8pPr marL="0" indent="228600">
              <a:buClr>
                <a:schemeClr val="lt1"/>
              </a:buClr>
              <a:buSzPct val="100000"/>
              <a:buNone/>
              <a:defRPr sz="3600">
                <a:solidFill>
                  <a:schemeClr val="lt1"/>
                </a:solidFill>
              </a:defRPr>
            </a:lvl8pPr>
            <a:lvl9pPr marL="0" indent="228600">
              <a:buClr>
                <a:schemeClr val="lt1"/>
              </a:buClr>
              <a:buSzPct val="100000"/>
              <a:buNone/>
              <a:defRPr sz="3600">
                <a:solidFill>
                  <a:schemeClr val="lt1"/>
                </a:solidFill>
              </a:defRPr>
            </a:lvl9pPr>
          </a:lstStyle>
          <a:p>
            <a:endParaRPr/>
          </a:p>
        </p:txBody>
      </p:sp>
      <p:sp>
        <p:nvSpPr>
          <p:cNvPr id="6" name="Shape 6"/>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139700">
              <a:buClr>
                <a:schemeClr val="lt1"/>
              </a:buClr>
              <a:buSzPct val="100000"/>
              <a:defRPr sz="3200">
                <a:solidFill>
                  <a:schemeClr val="lt1"/>
                </a:solidFill>
              </a:defRPr>
            </a:lvl1pPr>
            <a:lvl2pPr marL="742950" indent="-107950">
              <a:spcBef>
                <a:spcPts val="560"/>
              </a:spcBef>
              <a:buClr>
                <a:schemeClr val="lt1"/>
              </a:buClr>
              <a:buSzPct val="100000"/>
              <a:defRPr sz="2800">
                <a:solidFill>
                  <a:schemeClr val="lt1"/>
                </a:solidFill>
              </a:defRPr>
            </a:lvl2pPr>
            <a:lvl3pPr marL="1143000" indent="-76200">
              <a:spcBef>
                <a:spcPts val="480"/>
              </a:spcBef>
              <a:buClr>
                <a:schemeClr val="lt1"/>
              </a:buClr>
              <a:buSzPct val="100000"/>
              <a:defRPr sz="2400">
                <a:solidFill>
                  <a:schemeClr val="lt1"/>
                </a:solidFill>
              </a:defRPr>
            </a:lvl3pPr>
            <a:lvl4pPr marL="1600200" indent="-101600">
              <a:spcBef>
                <a:spcPts val="400"/>
              </a:spcBef>
              <a:buClr>
                <a:schemeClr val="lt1"/>
              </a:buClr>
              <a:buSzPct val="100000"/>
              <a:defRPr sz="2000">
                <a:solidFill>
                  <a:schemeClr val="lt1"/>
                </a:solidFill>
              </a:defRPr>
            </a:lvl4pPr>
            <a:lvl5pPr marL="2057400" indent="-101600">
              <a:spcBef>
                <a:spcPts val="400"/>
              </a:spcBef>
              <a:buClr>
                <a:schemeClr val="lt1"/>
              </a:buClr>
              <a:buSzPct val="100000"/>
              <a:defRPr sz="2000">
                <a:solidFill>
                  <a:schemeClr val="lt1"/>
                </a:solidFill>
              </a:defRPr>
            </a:lvl5pPr>
            <a:lvl6pPr marL="2514600" indent="-101600">
              <a:spcBef>
                <a:spcPts val="400"/>
              </a:spcBef>
              <a:buClr>
                <a:schemeClr val="lt1"/>
              </a:buClr>
              <a:buSzPct val="100000"/>
              <a:defRPr sz="2000">
                <a:solidFill>
                  <a:schemeClr val="lt1"/>
                </a:solidFill>
              </a:defRPr>
            </a:lvl6pPr>
            <a:lvl7pPr marL="2971800" indent="-101600">
              <a:spcBef>
                <a:spcPts val="400"/>
              </a:spcBef>
              <a:buClr>
                <a:schemeClr val="lt1"/>
              </a:buClr>
              <a:buSzPct val="100000"/>
              <a:defRPr sz="2000">
                <a:solidFill>
                  <a:schemeClr val="lt1"/>
                </a:solidFill>
              </a:defRPr>
            </a:lvl7pPr>
            <a:lvl8pPr marL="3429000" indent="-101600">
              <a:spcBef>
                <a:spcPts val="400"/>
              </a:spcBef>
              <a:buClr>
                <a:schemeClr val="lt1"/>
              </a:buClr>
              <a:buSzPct val="100000"/>
              <a:defRPr sz="2000">
                <a:solidFill>
                  <a:schemeClr val="lt1"/>
                </a:solidFill>
              </a:defRPr>
            </a:lvl8pPr>
            <a:lvl9pPr marL="3886200" indent="-101600">
              <a:spcBef>
                <a:spcPts val="400"/>
              </a:spcBef>
              <a:buClr>
                <a:schemeClr val="lt1"/>
              </a:buClr>
              <a:buSzPct val="100000"/>
              <a:defRPr sz="2000">
                <a:solidFill>
                  <a:schemeClr val="lt1"/>
                </a:solidFill>
              </a:defRPr>
            </a:lvl9pPr>
          </a:lstStyle>
          <a:p>
            <a:endParaRPr/>
          </a:p>
        </p:txBody>
      </p:sp>
      <p:sp>
        <p:nvSpPr>
          <p:cNvPr id="7" name="Shape 7"/>
          <p:cNvSpPr/>
          <p:nvPr/>
        </p:nvSpPr>
        <p:spPr>
          <a:xfrm>
            <a:off x="0" y="0"/>
            <a:ext cx="3135299" cy="5143499"/>
          </a:xfrm>
          <a:prstGeom prst="rect">
            <a:avLst/>
          </a:prstGeom>
          <a:noFill/>
          <a:ln>
            <a:noFill/>
          </a:ln>
        </p:spPr>
        <p:txBody>
          <a:bodyPr lIns="91425" tIns="45700" rIns="91425" bIns="45700" anchor="t" anchorCtr="0">
            <a:noAutofit/>
          </a:bodyPr>
          <a:lstStyle/>
          <a:p>
            <a:endParaRPr/>
          </a:p>
        </p:txBody>
      </p:sp>
      <p:sp>
        <p:nvSpPr>
          <p:cNvPr id="8" name="Shape 8"/>
          <p:cNvSpPr/>
          <p:nvPr/>
        </p:nvSpPr>
        <p:spPr>
          <a:xfrm>
            <a:off x="3175" y="4533900"/>
            <a:ext cx="635000" cy="609600"/>
          </a:xfrm>
          <a:custGeom>
            <a:avLst/>
            <a:gdLst/>
            <a:ahLst/>
            <a:cxnLst/>
            <a:rect l="0" t="0" r="0" b="0"/>
            <a:pathLst>
              <a:path w="400" h="512" extrusionOk="0">
                <a:moveTo>
                  <a:pt x="400" y="0"/>
                </a:moveTo>
                <a:lnTo>
                  <a:pt x="0" y="0"/>
                </a:lnTo>
                <a:lnTo>
                  <a:pt x="0" y="512"/>
                </a:lnTo>
                <a:lnTo>
                  <a:pt x="2" y="512"/>
                </a:lnTo>
                <a:lnTo>
                  <a:pt x="400" y="0"/>
                </a:lnTo>
                <a:close/>
              </a:path>
            </a:pathLst>
          </a:custGeom>
          <a:gradFill>
            <a:gsLst>
              <a:gs pos="0">
                <a:srgbClr val="0090DA"/>
              </a:gs>
              <a:gs pos="54000">
                <a:srgbClr val="0090DA"/>
              </a:gs>
              <a:gs pos="98000">
                <a:srgbClr val="2BC4F3"/>
              </a:gs>
              <a:gs pos="100000">
                <a:srgbClr val="00AEEE"/>
              </a:gs>
            </a:gsLst>
            <a:lin ang="8100000" scaled="0"/>
          </a:gradFill>
          <a:ln>
            <a:noFill/>
          </a:ln>
        </p:spPr>
        <p:txBody>
          <a:bodyPr lIns="91425" tIns="45700" rIns="91425" bIns="45700" anchor="t" anchorCtr="0">
            <a:noAutofit/>
          </a:bodyPr>
          <a:lstStyle/>
          <a:p>
            <a:endParaRPr/>
          </a:p>
        </p:txBody>
      </p:sp>
      <p:sp>
        <p:nvSpPr>
          <p:cNvPr id="9" name="Shape 9"/>
          <p:cNvSpPr/>
          <p:nvPr/>
        </p:nvSpPr>
        <p:spPr>
          <a:xfrm>
            <a:off x="3175" y="3924300"/>
            <a:ext cx="635000" cy="609600"/>
          </a:xfrm>
          <a:custGeom>
            <a:avLst/>
            <a:gdLst/>
            <a:ahLst/>
            <a:cxnLst/>
            <a:rect l="0" t="0" r="0" b="0"/>
            <a:pathLst>
              <a:path w="400" h="512" extrusionOk="0">
                <a:moveTo>
                  <a:pt x="400" y="512"/>
                </a:moveTo>
                <a:lnTo>
                  <a:pt x="2" y="0"/>
                </a:lnTo>
                <a:lnTo>
                  <a:pt x="0" y="0"/>
                </a:lnTo>
                <a:lnTo>
                  <a:pt x="0" y="512"/>
                </a:lnTo>
                <a:lnTo>
                  <a:pt x="400" y="512"/>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
        <p:nvSpPr>
          <p:cNvPr id="10" name="Shape 10"/>
          <p:cNvSpPr/>
          <p:nvPr/>
        </p:nvSpPr>
        <p:spPr>
          <a:xfrm>
            <a:off x="8397875" y="2017"/>
            <a:ext cx="746125" cy="610209"/>
          </a:xfrm>
          <a:custGeom>
            <a:avLst/>
            <a:gdLst/>
            <a:ahLst/>
            <a:cxnLst/>
            <a:rect l="0" t="0" r="0" b="0"/>
            <a:pathLst>
              <a:path w="470" h="605" extrusionOk="0">
                <a:moveTo>
                  <a:pt x="470" y="0"/>
                </a:moveTo>
                <a:lnTo>
                  <a:pt x="0" y="605"/>
                </a:lnTo>
                <a:lnTo>
                  <a:pt x="470" y="605"/>
                </a:lnTo>
                <a:lnTo>
                  <a:pt x="470" y="0"/>
                </a:lnTo>
                <a:close/>
              </a:path>
            </a:pathLst>
          </a:custGeom>
          <a:gradFill>
            <a:gsLst>
              <a:gs pos="0">
                <a:srgbClr val="0090DA"/>
              </a:gs>
              <a:gs pos="54000">
                <a:srgbClr val="0090DA"/>
              </a:gs>
              <a:gs pos="98000">
                <a:srgbClr val="2BC4F3"/>
              </a:gs>
              <a:gs pos="100000">
                <a:srgbClr val="00AEEE"/>
              </a:gs>
            </a:gsLst>
            <a:lin ang="18899999" scaled="0"/>
          </a:gradFill>
          <a:ln>
            <a:noFill/>
          </a:ln>
        </p:spPr>
        <p:txBody>
          <a:bodyPr lIns="91425" tIns="45700" rIns="91425" bIns="45700" anchor="t" anchorCtr="0">
            <a:noAutofit/>
          </a:bodyPr>
          <a:lstStyle/>
          <a:p>
            <a:endParaRPr/>
          </a:p>
        </p:txBody>
      </p:sp>
      <p:sp>
        <p:nvSpPr>
          <p:cNvPr id="11" name="Shape 11"/>
          <p:cNvSpPr/>
          <p:nvPr/>
        </p:nvSpPr>
        <p:spPr>
          <a:xfrm>
            <a:off x="8397875" y="612225"/>
            <a:ext cx="746125" cy="607183"/>
          </a:xfrm>
          <a:custGeom>
            <a:avLst/>
            <a:gdLst/>
            <a:ahLst/>
            <a:cxnLst/>
            <a:rect l="0" t="0" r="0" b="0"/>
            <a:pathLst>
              <a:path w="470" h="602" extrusionOk="0">
                <a:moveTo>
                  <a:pt x="0" y="0"/>
                </a:moveTo>
                <a:lnTo>
                  <a:pt x="470" y="602"/>
                </a:lnTo>
                <a:lnTo>
                  <a:pt x="470" y="0"/>
                </a:lnTo>
                <a:lnTo>
                  <a:pt x="0" y="0"/>
                </a:lnTo>
                <a:close/>
              </a:path>
            </a:pathLst>
          </a:custGeom>
          <a:gradFill>
            <a:gsLst>
              <a:gs pos="0">
                <a:srgbClr val="AAAAAA"/>
              </a:gs>
              <a:gs pos="54000">
                <a:srgbClr val="AAAAAA"/>
              </a:gs>
              <a:gs pos="98000">
                <a:srgbClr val="D2D2D2"/>
              </a:gs>
              <a:gs pos="100000">
                <a:srgbClr val="B9B9B9"/>
              </a:gs>
            </a:gsLst>
            <a:lin ang="13499999" scaled="0"/>
          </a:gra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nces.ed.gov/nceskids/createagraph/default.aspx?ID=9f10b75613d146538cc71840c3b6f532"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ctrTitle"/>
          </p:nvPr>
        </p:nvSpPr>
        <p:spPr>
          <a:xfrm>
            <a:off x="1997075" y="1095856"/>
            <a:ext cx="6400799" cy="1102500"/>
          </a:xfrm>
          <a:prstGeom prst="rect">
            <a:avLst/>
          </a:prstGeom>
        </p:spPr>
        <p:txBody>
          <a:bodyPr lIns="91425" tIns="91425" rIns="91425" bIns="91425" anchor="b" anchorCtr="0">
            <a:noAutofit/>
          </a:bodyPr>
          <a:lstStyle/>
          <a:p>
            <a:pPr algn="ctr">
              <a:buNone/>
            </a:pPr>
            <a:r>
              <a:rPr lang="en" sz="6000" dirty="0">
                <a:solidFill>
                  <a:srgbClr val="FFFFFF"/>
                </a:solidFill>
                <a:latin typeface="American Typewriter"/>
                <a:ea typeface="Special Elite"/>
                <a:cs typeface="American Typewriter"/>
                <a:sym typeface="Special Elite"/>
              </a:rPr>
              <a:t>PCW LESSON PLAN!!!</a:t>
            </a:r>
          </a:p>
        </p:txBody>
      </p:sp>
      <p:sp>
        <p:nvSpPr>
          <p:cNvPr id="80" name="Shape 80"/>
          <p:cNvSpPr txBox="1">
            <a:spLocks noGrp="1"/>
          </p:cNvSpPr>
          <p:nvPr>
            <p:ph type="subTitle" idx="1"/>
          </p:nvPr>
        </p:nvSpPr>
        <p:spPr>
          <a:xfrm>
            <a:off x="1997075" y="2251802"/>
            <a:ext cx="6400799" cy="871800"/>
          </a:xfrm>
          <a:prstGeom prst="rect">
            <a:avLst/>
          </a:prstGeom>
        </p:spPr>
        <p:txBody>
          <a:bodyPr lIns="91425" tIns="91425" rIns="91425" bIns="91425" anchor="t" anchorCtr="0">
            <a:noAutofit/>
          </a:bodyPr>
          <a:lstStyle/>
          <a:p>
            <a:pPr algn="ctr">
              <a:buNone/>
            </a:pPr>
            <a:r>
              <a:rPr lang="en" dirty="0">
                <a:solidFill>
                  <a:srgbClr val="FFFFFF"/>
                </a:solidFill>
                <a:latin typeface="American Typewriter"/>
                <a:ea typeface="Special Elite"/>
                <a:cs typeface="American Typewriter"/>
                <a:sym typeface="Special Elite"/>
              </a:rPr>
              <a:t>10/25/13</a:t>
            </a:r>
          </a:p>
        </p:txBody>
      </p:sp>
    </p:spTree>
  </p:cSld>
  <p:clrMapOvr>
    <a:masterClrMapping/>
  </p:clrMapOvr>
  <p:transition xmlns:p14="http://schemas.microsoft.com/office/powerpoint/2010/mai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sz="2400" dirty="0">
                <a:solidFill>
                  <a:srgbClr val="FFFFFF"/>
                </a:solidFill>
                <a:latin typeface="American Typewriter"/>
                <a:ea typeface="Special Elite"/>
                <a:cs typeface="American Typewriter"/>
                <a:sym typeface="Special Elite"/>
              </a:rPr>
              <a:t>ACTIVITY #1: STUDYING DIFFERENCES IN WRITING ACROSS VARIOUS CULTURES</a:t>
            </a:r>
          </a:p>
        </p:txBody>
      </p:sp>
      <p:sp>
        <p:nvSpPr>
          <p:cNvPr id="86" name="Shape 86"/>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How is the writing that you have been doing in this class different from the writing that you did in high school, whether you lived inside or outside the United States? </a:t>
            </a:r>
          </a:p>
          <a:p>
            <a:endParaRPr lang="en" sz="1900" dirty="0">
              <a:solidFill>
                <a:srgbClr val="FFFFFF"/>
              </a:solidFill>
              <a:latin typeface="American Typewriter"/>
              <a:ea typeface="Special Elite"/>
              <a:cs typeface="American Typewriter"/>
              <a:sym typeface="Special Elite"/>
            </a:endParaRP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How might we be asking you to present ideas or use evidence differently in your writing in comparison to your home country/town?</a:t>
            </a:r>
          </a:p>
          <a:p>
            <a:endParaRPr lang="en" sz="1900" dirty="0">
              <a:solidFill>
                <a:srgbClr val="FFFFFF"/>
              </a:solidFill>
              <a:latin typeface="American Typewriter"/>
              <a:ea typeface="Special Elite"/>
              <a:cs typeface="American Typewriter"/>
              <a:sym typeface="Special Elite"/>
            </a:endParaRPr>
          </a:p>
          <a:p>
            <a:pPr marL="457200" lvl="0" indent="-34925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Please provide as many details and examples as you can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1000"/>
                                        <p:tgtEl>
                                          <p:spTgt spid="86"/>
                                        </p:tgtEl>
                                        <p:attrNameLst>
                                          <p:attrName>ppt_x</p:attrName>
                                        </p:attrNameLst>
                                      </p:cBhvr>
                                      <p:tavLst>
                                        <p:tav tm="0">
                                          <p:val>
                                            <p:strVal val="#ppt_x-1"/>
                                          </p:val>
                                        </p:tav>
                                        <p:tav tm="100000">
                                          <p:val>
                                            <p:strVal val="#ppt_x"/>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sz="2400" dirty="0">
                <a:solidFill>
                  <a:srgbClr val="FFFFFF"/>
                </a:solidFill>
                <a:latin typeface="American Typewriter"/>
                <a:ea typeface="Special Elite"/>
                <a:cs typeface="American Typewriter"/>
                <a:sym typeface="Special Elite"/>
              </a:rPr>
              <a:t>ACTIVITY #2: “A PICTURE IS WORTH A THOUSAND WORDS”:THE POWER OF IMAGES</a:t>
            </a:r>
          </a:p>
        </p:txBody>
      </p:sp>
      <p:sp>
        <p:nvSpPr>
          <p:cNvPr id="92" name="Shape 92"/>
          <p:cNvSpPr/>
          <p:nvPr/>
        </p:nvSpPr>
        <p:spPr>
          <a:xfrm>
            <a:off x="1556100" y="970100"/>
            <a:ext cx="5361124" cy="4173398"/>
          </a:xfrm>
          <a:prstGeom prst="rect">
            <a:avLst/>
          </a:prstGeom>
          <a:blipFill>
            <a:blip r:embed="rId3"/>
            <a:stretch>
              <a:fillRect/>
            </a:stretch>
          </a:blipFill>
          <a:ln>
            <a:noFill/>
          </a:ln>
        </p:spPr>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sz="2400" dirty="0">
                <a:solidFill>
                  <a:srgbClr val="FFFFFF"/>
                </a:solidFill>
                <a:latin typeface="American Typewriter"/>
                <a:ea typeface="Special Elite"/>
                <a:cs typeface="American Typewriter"/>
                <a:sym typeface="Special Elite"/>
              </a:rPr>
              <a:t>ACTIVITY #2: SUGGESTED LEADING QUESTIONS TO CONSIDER:</a:t>
            </a:r>
          </a:p>
        </p:txBody>
      </p:sp>
      <p:sp>
        <p:nvSpPr>
          <p:cNvPr id="98" name="Shape 9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How is the woman in this photo feeling, and what emotions are being depicted in this image?</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Where is this woman? </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Who are the children around her?</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How old is this woman?</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What is her life like?</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Where does she live, and who might she live with?</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What was this individual’s day, or even week like before this picture was captured on film?</a:t>
            </a:r>
          </a:p>
          <a:p>
            <a:pPr marL="457200" lvl="0" indent="-349250" rtl="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What is this woman experiencing right now?</a:t>
            </a:r>
          </a:p>
          <a:p>
            <a:pPr marL="457200" lvl="0" indent="-349250">
              <a:buClr>
                <a:srgbClr val="FFFFFF"/>
              </a:buClr>
              <a:buSzPct val="100000"/>
              <a:buFont typeface="Special Elite"/>
              <a:buChar char="★"/>
            </a:pPr>
            <a:r>
              <a:rPr lang="en" sz="1900" dirty="0">
                <a:solidFill>
                  <a:srgbClr val="FFFFFF"/>
                </a:solidFill>
                <a:latin typeface="American Typewriter"/>
                <a:ea typeface="Special Elite"/>
                <a:cs typeface="American Typewriter"/>
                <a:sym typeface="Special Elite"/>
              </a:rPr>
              <a:t>What does this woman’s future look like?</a:t>
            </a: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dirty="0">
                <a:solidFill>
                  <a:srgbClr val="FFFFFF"/>
                </a:solidFill>
                <a:latin typeface="American Typewriter"/>
                <a:ea typeface="Special Elite"/>
                <a:cs typeface="American Typewriter"/>
                <a:sym typeface="Special Elite"/>
              </a:rPr>
              <a:t>LARGE GROUP DISCUSSION:</a:t>
            </a:r>
          </a:p>
        </p:txBody>
      </p:sp>
      <p:sp>
        <p:nvSpPr>
          <p:cNvPr id="104" name="Shape 104"/>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381000" rtl="0">
              <a:buClr>
                <a:srgbClr val="FFFFFF"/>
              </a:buClr>
              <a:buSzPct val="100000"/>
              <a:buFont typeface="Special Elite"/>
              <a:buChar char="★"/>
            </a:pPr>
            <a:r>
              <a:rPr lang="en" sz="2400" dirty="0">
                <a:solidFill>
                  <a:srgbClr val="FFFFFF"/>
                </a:solidFill>
                <a:latin typeface="American Typewriter"/>
                <a:ea typeface="Special Elite"/>
                <a:cs typeface="American Typewriter"/>
                <a:sym typeface="Special Elite"/>
              </a:rPr>
              <a:t>Did you find it easy or difficult to imagine and create a story about this woman and her life?</a:t>
            </a:r>
          </a:p>
          <a:p>
            <a:pPr marL="457200" lvl="0" indent="-381000" rtl="0">
              <a:buClr>
                <a:srgbClr val="FFFFFF"/>
              </a:buClr>
              <a:buSzPct val="100000"/>
              <a:buFont typeface="Special Elite"/>
              <a:buChar char="★"/>
            </a:pPr>
            <a:r>
              <a:rPr lang="en" sz="2400" dirty="0">
                <a:solidFill>
                  <a:srgbClr val="FFFFFF"/>
                </a:solidFill>
                <a:latin typeface="American Typewriter"/>
                <a:ea typeface="Special Elite"/>
                <a:cs typeface="American Typewriter"/>
                <a:sym typeface="Special Elite"/>
              </a:rPr>
              <a:t>What kinds of emotions did you feel she was experiencing, and what made you feel that way?</a:t>
            </a:r>
          </a:p>
          <a:p>
            <a:pPr marL="457200" lvl="0" indent="-381000" rtl="0">
              <a:buClr>
                <a:srgbClr val="FFFFFF"/>
              </a:buClr>
              <a:buSzPct val="100000"/>
              <a:buFont typeface="Special Elite"/>
              <a:buChar char="★"/>
            </a:pPr>
            <a:r>
              <a:rPr lang="en" sz="2400" dirty="0">
                <a:solidFill>
                  <a:srgbClr val="FFFFFF"/>
                </a:solidFill>
                <a:latin typeface="American Typewriter"/>
                <a:ea typeface="Special Elite"/>
                <a:cs typeface="American Typewriter"/>
                <a:sym typeface="Special Elite"/>
              </a:rPr>
              <a:t>What aspects of the photo inspired the story you created</a:t>
            </a:r>
            <a:r>
              <a:rPr lang="en" sz="2400" dirty="0" smtClean="0">
                <a:solidFill>
                  <a:srgbClr val="FFFFFF"/>
                </a:solidFill>
                <a:latin typeface="American Typewriter"/>
                <a:ea typeface="Special Elite"/>
                <a:cs typeface="American Typewriter"/>
                <a:sym typeface="Special Elite"/>
              </a:rPr>
              <a:t>?</a:t>
            </a:r>
            <a:endParaRPr lang="en" sz="2400" dirty="0">
              <a:solidFill>
                <a:srgbClr val="FFFFFF"/>
              </a:solidFill>
              <a:latin typeface="American Typewriter"/>
              <a:ea typeface="Special Elite"/>
              <a:cs typeface="American Typewriter"/>
              <a:sym typeface="Special Elite"/>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dirty="0">
                <a:solidFill>
                  <a:srgbClr val="FFFFFF"/>
                </a:solidFill>
                <a:latin typeface="American Typewriter"/>
                <a:ea typeface="Special Elite"/>
                <a:cs typeface="American Typewriter"/>
                <a:sym typeface="Special Elite"/>
              </a:rPr>
              <a:t>“MIGRANT MOTHER”</a:t>
            </a:r>
          </a:p>
        </p:txBody>
      </p:sp>
      <p:sp>
        <p:nvSpPr>
          <p:cNvPr id="110" name="Shape 110"/>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marL="457200" lvl="0" indent="-431800" rtl="0">
              <a:buClr>
                <a:srgbClr val="FFFFFF"/>
              </a:buClr>
              <a:buSzPct val="133333"/>
              <a:buFont typeface="Arial"/>
              <a:buChar char="★"/>
            </a:pPr>
            <a:r>
              <a:rPr lang="en" sz="2400" dirty="0">
                <a:solidFill>
                  <a:srgbClr val="FFFFFF"/>
                </a:solidFill>
                <a:latin typeface="American Typewriter"/>
                <a:ea typeface="Special Elite"/>
                <a:cs typeface="American Typewriter"/>
                <a:sym typeface="Special Elite"/>
              </a:rPr>
              <a:t>The woman in the photo is named Florence Owens Thompson, and who, as the title of the photograph suggests, was a migrant mother. </a:t>
            </a:r>
          </a:p>
          <a:p>
            <a:endParaRPr lang="en" sz="2400" dirty="0">
              <a:solidFill>
                <a:srgbClr val="FFFFFF"/>
              </a:solidFill>
              <a:latin typeface="American Typewriter"/>
              <a:ea typeface="Special Elite"/>
              <a:cs typeface="American Typewriter"/>
              <a:sym typeface="Special Elite"/>
            </a:endParaRPr>
          </a:p>
          <a:p>
            <a:pPr marL="457200" lvl="0" indent="-431800" rtl="0">
              <a:buClr>
                <a:srgbClr val="FFFFFF"/>
              </a:buClr>
              <a:buSzPct val="133333"/>
              <a:buFont typeface="Arial"/>
              <a:buChar char="★"/>
            </a:pPr>
            <a:r>
              <a:rPr lang="en" sz="2400" dirty="0">
                <a:solidFill>
                  <a:srgbClr val="FFFFFF"/>
                </a:solidFill>
                <a:latin typeface="American Typewriter"/>
                <a:ea typeface="Special Elite"/>
                <a:cs typeface="American Typewriter"/>
                <a:sym typeface="Special Elite"/>
              </a:rPr>
              <a:t>This photo was taken in Nipomo, CA, in 1936 in the midst of the Great Depression by a photographer by the name of Dorothea Lange.</a:t>
            </a:r>
          </a:p>
          <a:p>
            <a:endParaRPr lang="en" sz="2400" dirty="0">
              <a:solidFill>
                <a:srgbClr val="FFFFFF"/>
              </a:solidFill>
              <a:latin typeface="American Typewriter"/>
              <a:ea typeface="Special Elite"/>
              <a:cs typeface="American Typewriter"/>
              <a:sym typeface="Special Elite"/>
            </a:endParaRPr>
          </a:p>
          <a:p>
            <a:pPr marL="457200" lvl="0" indent="-381000" rtl="0">
              <a:buClr>
                <a:srgbClr val="FFFFFF"/>
              </a:buClr>
              <a:buSzPct val="100000"/>
              <a:buFont typeface="Special Elite"/>
              <a:buChar char="★"/>
            </a:pPr>
            <a:r>
              <a:rPr lang="en" sz="2400" dirty="0">
                <a:solidFill>
                  <a:srgbClr val="FFFFFF"/>
                </a:solidFill>
                <a:latin typeface="American Typewriter"/>
                <a:ea typeface="Special Elite"/>
                <a:cs typeface="American Typewriter"/>
                <a:sym typeface="Special Elite"/>
              </a:rPr>
              <a:t>http://www.ganzelgroup.com/movies/thompson.html#</a:t>
            </a:r>
          </a:p>
          <a:p>
            <a:endParaRPr lang="en" sz="2400" dirty="0">
              <a:solidFill>
                <a:srgbClr val="FFFFFF"/>
              </a:solidFill>
              <a:latin typeface="Special Elite"/>
              <a:ea typeface="Special Elite"/>
              <a:cs typeface="Special Elite"/>
              <a:sym typeface="Special Elite"/>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body" idx="1"/>
          </p:nvPr>
        </p:nvSpPr>
        <p:spPr>
          <a:xfrm>
            <a:off x="625450" y="1164100"/>
            <a:ext cx="8229600" cy="3666300"/>
          </a:xfrm>
          <a:prstGeom prst="rect">
            <a:avLst/>
          </a:prstGeom>
        </p:spPr>
        <p:txBody>
          <a:bodyPr lIns="91425" tIns="91425" rIns="91425" bIns="91425" anchor="t" anchorCtr="0">
            <a:noAutofit/>
          </a:bodyPr>
          <a:lstStyle/>
          <a:p>
            <a:pPr lvl="0" rtl="0">
              <a:buNone/>
            </a:pPr>
            <a:r>
              <a:rPr lang="en" sz="1800" dirty="0">
                <a:solidFill>
                  <a:srgbClr val="FFFFFF"/>
                </a:solidFill>
                <a:latin typeface="American Typewriter"/>
                <a:ea typeface="Special Elite"/>
                <a:cs typeface="American Typewriter"/>
                <a:sym typeface="Special Elite"/>
              </a:rPr>
              <a:t>“I saw and approached the hungry and desperate mother, as if drawn by a magnet. I do not remember how I explained my presence or my camera to her, but I do remember she asked me no questions. I made five exposures, working closer and closer from the same direction. I did not ask her name or her history. She told me her age, that she was thirty-two. She said that they had been living on frozen vegetables from the surrounding fields, and birds that the children killed. She had just sold the tires from her car to buy food. There she sat in that lean- to tent with her children huddled around her, and seemed to know that my pictures might help her, and so she helped me. There was a sort of equality about it” -Dorothea Lange</a:t>
            </a:r>
          </a:p>
          <a:p>
            <a:pPr>
              <a:buNone/>
            </a:pPr>
            <a:r>
              <a:rPr lang="en" sz="1800" dirty="0">
                <a:solidFill>
                  <a:srgbClr val="FFFFFF"/>
                </a:solidFill>
                <a:latin typeface="American Typewriter"/>
                <a:ea typeface="Special Elite"/>
                <a:cs typeface="American Typewriter"/>
                <a:sym typeface="Special Elite"/>
              </a:rPr>
              <a:t>(From: Popular Photography, Feb. 1960).</a:t>
            </a:r>
          </a:p>
        </p:txBody>
      </p:sp>
      <p:sp>
        <p:nvSpPr>
          <p:cNvPr id="116" name="Shape 116"/>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dirty="0">
                <a:solidFill>
                  <a:srgbClr val="FFFFFF"/>
                </a:solidFill>
                <a:latin typeface="American Typewriter"/>
                <a:ea typeface="Special Elite"/>
                <a:cs typeface="American Typewriter"/>
                <a:sym typeface="Special Elite"/>
              </a:rPr>
              <a:t>“MIGRANT MOTHER”</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sz="2400">
                <a:solidFill>
                  <a:srgbClr val="FFFFFF"/>
                </a:solidFill>
                <a:latin typeface="Special Elite"/>
                <a:ea typeface="Special Elite"/>
                <a:cs typeface="Special Elite"/>
                <a:sym typeface="Special Elite"/>
              </a:rPr>
              <a:t>GOOD WEBSITE FOR THOSE WHO WOULD LIKE TO CREATE A GRAPH/PIE CHART:</a:t>
            </a:r>
          </a:p>
        </p:txBody>
      </p:sp>
      <p:sp>
        <p:nvSpPr>
          <p:cNvPr id="122" name="Shape 122"/>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rtl="0">
              <a:lnSpc>
                <a:spcPct val="115000"/>
              </a:lnSpc>
              <a:buClr>
                <a:schemeClr val="dk1"/>
              </a:buClr>
              <a:buSzPct val="100000"/>
              <a:buFont typeface="Arial"/>
              <a:buNone/>
            </a:pPr>
            <a:r>
              <a:rPr lang="en" sz="1100">
                <a:solidFill>
                  <a:srgbClr val="2B00AE"/>
                </a:solidFill>
              </a:rPr>
              <a:t> </a:t>
            </a:r>
            <a:r>
              <a:rPr lang="en" sz="3000" u="sng">
                <a:solidFill>
                  <a:schemeClr val="hlink"/>
                </a:solidFill>
                <a:hlinkClick r:id="rId3"/>
              </a:rPr>
              <a:t>http://nces.ed.gov/nceskids/createagraph/default.aspx?ID=9f10b75613d146538cc71840c3b6f532</a:t>
            </a:r>
          </a:p>
          <a:p>
            <a:endParaRPr lang="en" sz="3000" u="sng">
              <a:solidFill>
                <a:schemeClr val="hlink"/>
              </a:solidFill>
              <a:hlinkClick r:id="rId3"/>
            </a:endParaRPr>
          </a:p>
        </p:txBody>
      </p:sp>
    </p:spTree>
  </p:cSld>
  <p:clrMapOvr>
    <a:masterClrMapping/>
  </p:clrMapOvr>
  <p:transition xmlns:p14="http://schemas.microsoft.com/office/powerpoint/2010/main" spd="slow">
    <p:push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6879600" cy="857400"/>
          </a:xfrm>
          <a:prstGeom prst="rect">
            <a:avLst/>
          </a:prstGeom>
        </p:spPr>
        <p:txBody>
          <a:bodyPr lIns="91425" tIns="91425" rIns="91425" bIns="91425" anchor="b" anchorCtr="0">
            <a:noAutofit/>
          </a:bodyPr>
          <a:lstStyle/>
          <a:p>
            <a:pPr algn="ctr">
              <a:buNone/>
            </a:pPr>
            <a:r>
              <a:rPr lang="en">
                <a:solidFill>
                  <a:srgbClr val="FFFFFF"/>
                </a:solidFill>
                <a:latin typeface="Special Elite"/>
                <a:ea typeface="Special Elite"/>
                <a:cs typeface="Special Elite"/>
                <a:sym typeface="Special Elite"/>
              </a:rPr>
              <a:t>Works Cited</a:t>
            </a:r>
          </a:p>
        </p:txBody>
      </p:sp>
      <p:sp>
        <p:nvSpPr>
          <p:cNvPr id="128" name="Shape 128"/>
          <p:cNvSpPr txBox="1">
            <a:spLocks noGrp="1"/>
          </p:cNvSpPr>
          <p:nvPr>
            <p:ph type="body" idx="1"/>
          </p:nvPr>
        </p:nvSpPr>
        <p:spPr>
          <a:xfrm>
            <a:off x="457200" y="1200150"/>
            <a:ext cx="8229600" cy="3630300"/>
          </a:xfrm>
          <a:prstGeom prst="rect">
            <a:avLst/>
          </a:prstGeom>
        </p:spPr>
        <p:txBody>
          <a:bodyPr lIns="91425" tIns="91425" rIns="91425" bIns="91425" anchor="t" anchorCtr="0">
            <a:noAutofit/>
          </a:bodyPr>
          <a:lstStyle/>
          <a:p>
            <a:pPr lvl="0" algn="ctr" rtl="0">
              <a:buNone/>
            </a:pPr>
            <a:r>
              <a:rPr lang="en" sz="2200">
                <a:solidFill>
                  <a:srgbClr val="FFFFFF"/>
                </a:solidFill>
                <a:latin typeface="Special Elite"/>
                <a:ea typeface="Special Elite"/>
                <a:cs typeface="Special Elite"/>
                <a:sym typeface="Special Elite"/>
              </a:rPr>
              <a:t>Lange, Dorothea. </a:t>
            </a:r>
            <a:r>
              <a:rPr lang="en" sz="2200" i="1">
                <a:solidFill>
                  <a:srgbClr val="FFFFFF"/>
                </a:solidFill>
                <a:latin typeface="Special Elite"/>
                <a:ea typeface="Special Elite"/>
                <a:cs typeface="Special Elite"/>
                <a:sym typeface="Special Elite"/>
              </a:rPr>
              <a:t>Migrant Mother</a:t>
            </a:r>
            <a:r>
              <a:rPr lang="en" sz="2200">
                <a:solidFill>
                  <a:srgbClr val="FFFFFF"/>
                </a:solidFill>
                <a:latin typeface="Special Elite"/>
                <a:ea typeface="Special Elite"/>
                <a:cs typeface="Special Elite"/>
                <a:sym typeface="Special Elite"/>
              </a:rPr>
              <a:t>. 1936. Photograph. Nipomo, California. </a:t>
            </a:r>
            <a:r>
              <a:rPr lang="en" sz="2200" i="1">
                <a:solidFill>
                  <a:srgbClr val="FFFFFF"/>
                </a:solidFill>
                <a:latin typeface="Special Elite"/>
                <a:ea typeface="Special Elite"/>
                <a:cs typeface="Special Elite"/>
                <a:sym typeface="Special Elite"/>
              </a:rPr>
              <a:t>The Guardian</a:t>
            </a:r>
            <a:r>
              <a:rPr lang="en" sz="2200">
                <a:solidFill>
                  <a:srgbClr val="FFFFFF"/>
                </a:solidFill>
                <a:latin typeface="Special Elite"/>
                <a:ea typeface="Special Elite"/>
                <a:cs typeface="Special Elite"/>
                <a:sym typeface="Special Elite"/>
              </a:rPr>
              <a:t>. The Guardian. Web. 23 Oct. 2013.</a:t>
            </a:r>
          </a:p>
          <a:p>
            <a:endParaRPr lang="en" sz="2200">
              <a:solidFill>
                <a:srgbClr val="FFFFFF"/>
              </a:solidFill>
              <a:latin typeface="Special Elite"/>
              <a:ea typeface="Special Elite"/>
              <a:cs typeface="Special Elite"/>
              <a:sym typeface="Special Elite"/>
            </a:endParaRPr>
          </a:p>
          <a:p>
            <a:pPr marL="0" lvl="0" indent="0" algn="l" rtl="0">
              <a:buNone/>
            </a:pPr>
            <a:r>
              <a:rPr lang="en" sz="2200">
                <a:solidFill>
                  <a:srgbClr val="FFFFFF"/>
                </a:solidFill>
                <a:latin typeface="Special Elite"/>
                <a:ea typeface="Special Elite"/>
                <a:cs typeface="Special Elite"/>
                <a:sym typeface="Special Elite"/>
              </a:rPr>
              <a:t>"Dorothea Lange's "Migrant Mother" Photographs in the Farm Security Administration Collection: An Overview." </a:t>
            </a:r>
            <a:r>
              <a:rPr lang="en" sz="2200" i="1">
                <a:solidFill>
                  <a:srgbClr val="FFFFFF"/>
                </a:solidFill>
                <a:latin typeface="Special Elite"/>
                <a:ea typeface="Special Elite"/>
                <a:cs typeface="Special Elite"/>
                <a:sym typeface="Special Elite"/>
              </a:rPr>
              <a:t>Prints &amp; Photographs Reading Room</a:t>
            </a:r>
            <a:r>
              <a:rPr lang="en" sz="2200">
                <a:solidFill>
                  <a:srgbClr val="FFFFFF"/>
                </a:solidFill>
                <a:latin typeface="Special Elite"/>
                <a:ea typeface="Special Elite"/>
                <a:cs typeface="Special Elite"/>
                <a:sym typeface="Special Elite"/>
              </a:rPr>
              <a:t>. The Library of Congress, 24 Jan. 2013. Web. 23 Oct. 2013.</a:t>
            </a:r>
          </a:p>
          <a:p>
            <a:endParaRPr lang="en" sz="2200">
              <a:solidFill>
                <a:srgbClr val="FFFFFF"/>
              </a:solidFill>
              <a:latin typeface="Special Elite"/>
              <a:ea typeface="Special Elite"/>
              <a:cs typeface="Special Elite"/>
              <a:sym typeface="Special Elite"/>
            </a:endParaRPr>
          </a:p>
          <a:p>
            <a:pPr marL="0" indent="0" algn="l">
              <a:buNone/>
            </a:pPr>
            <a:r>
              <a:rPr lang="en" sz="2200">
                <a:solidFill>
                  <a:srgbClr val="FFFFFF"/>
                </a:solidFill>
                <a:latin typeface="Special Elite"/>
                <a:ea typeface="Special Elite"/>
                <a:cs typeface="Special Elite"/>
                <a:sym typeface="Special Elite"/>
              </a:rPr>
              <a:t>"Migrant Mother, Florence Thompson." </a:t>
            </a:r>
            <a:r>
              <a:rPr lang="en" sz="2200" i="1">
                <a:solidFill>
                  <a:srgbClr val="FFFFFF"/>
                </a:solidFill>
                <a:latin typeface="Special Elite"/>
                <a:ea typeface="Special Elite"/>
                <a:cs typeface="Special Elite"/>
                <a:sym typeface="Special Elite"/>
              </a:rPr>
              <a:t>Ganzel Group</a:t>
            </a:r>
            <a:r>
              <a:rPr lang="en" sz="2200">
                <a:solidFill>
                  <a:srgbClr val="FFFFFF"/>
                </a:solidFill>
                <a:latin typeface="Special Elite"/>
                <a:ea typeface="Special Elite"/>
                <a:cs typeface="Special Elite"/>
                <a:sym typeface="Special Elite"/>
              </a:rPr>
              <a:t>. Ganzel Group, n.d. Web. 23 Oct. 2013.</a:t>
            </a: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theme/theme1.xml><?xml version="1.0" encoding="utf-8"?>
<a:theme xmlns:a="http://schemas.openxmlformats.org/drawingml/2006/main" name="steps">
  <a:themeElements>
    <a:clrScheme name="Custom 462">
      <a:dk1>
        <a:srgbClr val="000000"/>
      </a:dk1>
      <a:lt1>
        <a:srgbClr val="FFFFFF"/>
      </a:lt1>
      <a:dk2>
        <a:srgbClr val="1F497D"/>
      </a:dk2>
      <a:lt2>
        <a:srgbClr val="EEECE1"/>
      </a:lt2>
      <a:accent1>
        <a:srgbClr val="FFD80C"/>
      </a:accent1>
      <a:accent2>
        <a:srgbClr val="CD108C"/>
      </a:accent2>
      <a:accent3>
        <a:srgbClr val="0990DB"/>
      </a:accent3>
      <a:accent4>
        <a:srgbClr val="AAAAAA"/>
      </a:accent4>
      <a:accent5>
        <a:srgbClr val="C3F180"/>
      </a:accent5>
      <a:accent6>
        <a:srgbClr val="FF986D"/>
      </a:accent6>
      <a:hlink>
        <a:srgbClr val="ABABAB"/>
      </a:hlink>
      <a:folHlink>
        <a:srgbClr val="6666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627</Words>
  <Application>Microsoft Macintosh PowerPoint</Application>
  <PresentationFormat>On-screen Show (16:9)</PresentationFormat>
  <Paragraphs>41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steps</vt:lpstr>
      <vt:lpstr>PCW LESSON PLAN!!!</vt:lpstr>
      <vt:lpstr>ACTIVITY #1: STUDYING DIFFERENCES IN WRITING ACROSS VARIOUS CULTURES</vt:lpstr>
      <vt:lpstr>ACTIVITY #2: “A PICTURE IS WORTH A THOUSAND WORDS”:THE POWER OF IMAGES</vt:lpstr>
      <vt:lpstr>ACTIVITY #2: SUGGESTED LEADING QUESTIONS TO CONSIDER:</vt:lpstr>
      <vt:lpstr>LARGE GROUP DISCUSSION:</vt:lpstr>
      <vt:lpstr>“MIGRANT MOTHER”</vt:lpstr>
      <vt:lpstr>“MIGRANT MOTHER”</vt:lpstr>
      <vt:lpstr>GOOD WEBSITE FOR THOSE WHO WOULD LIKE TO CREATE A GRAPH/PIE CHART:</vt:lpstr>
      <vt:lpstr>Works Cited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PCW LESSON PLAN!!!</dc:title>
  <cp:lastModifiedBy>Laura</cp:lastModifiedBy>
  <cp:revision>1</cp:revision>
  <dcterms:modified xsi:type="dcterms:W3CDTF">2013-12-05T04:05:26Z</dcterms:modified>
</cp:coreProperties>
</file>